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6" r:id="rId3"/>
    <p:sldId id="262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77A72-9759-CF45-9E59-64E6C0C8729C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CA8C4-B64B-5A42-949F-9BEF9178A5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Cleaning and Sanitizing for </a:t>
            </a:r>
            <a:r>
              <a:rPr lang="en-US" dirty="0" err="1" smtClean="0"/>
              <a:t>Homebrewers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Vern </a:t>
            </a:r>
            <a:r>
              <a:rPr lang="en-US" dirty="0" err="1" smtClean="0"/>
              <a:t>Tegger</a:t>
            </a:r>
            <a:endParaRPr lang="en-US" dirty="0" smtClean="0"/>
          </a:p>
          <a:p>
            <a:r>
              <a:rPr lang="en-US" dirty="0" smtClean="0"/>
              <a:t>Silicon Valley </a:t>
            </a:r>
            <a:r>
              <a:rPr lang="en-US" dirty="0" err="1" smtClean="0"/>
              <a:t>Sudzers</a:t>
            </a:r>
            <a:endParaRPr lang="en-US" dirty="0" smtClean="0"/>
          </a:p>
          <a:p>
            <a:r>
              <a:rPr lang="en-US" dirty="0" smtClean="0"/>
              <a:t>April 5, 2013</a:t>
            </a:r>
            <a:endParaRPr lang="en-US" dirty="0"/>
          </a:p>
        </p:txBody>
      </p:sp>
      <p:pic>
        <p:nvPicPr>
          <p:cNvPr id="4" name="Picture 3" descr="sudzers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itizing Procedures for Homebrewing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47" y="96142"/>
            <a:ext cx="4754713" cy="6537350"/>
          </a:xfrm>
          <a:prstGeom prst="rect">
            <a:avLst/>
          </a:prstGeom>
        </p:spPr>
      </p:pic>
      <p:pic>
        <p:nvPicPr>
          <p:cNvPr id="5" name="Picture 4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ning and Sanitizing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88" y="178824"/>
            <a:ext cx="4629354" cy="6364994"/>
          </a:xfrm>
          <a:prstGeom prst="rect">
            <a:avLst/>
          </a:prstGeom>
        </p:spPr>
      </p:pic>
      <p:pic>
        <p:nvPicPr>
          <p:cNvPr id="7" name="Picture 6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 flowers 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00" y="224495"/>
            <a:ext cx="6815687" cy="5111765"/>
          </a:xfrm>
          <a:prstGeom prst="rect">
            <a:avLst/>
          </a:prstGeom>
        </p:spPr>
      </p:pic>
      <p:pic>
        <p:nvPicPr>
          <p:cNvPr id="5" name="Picture 4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 flowers 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2" y="182425"/>
            <a:ext cx="6845116" cy="5133837"/>
          </a:xfrm>
          <a:prstGeom prst="rect">
            <a:avLst/>
          </a:prstGeom>
        </p:spPr>
      </p:pic>
      <p:pic>
        <p:nvPicPr>
          <p:cNvPr id="5" name="Picture 4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 flowers 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264626"/>
            <a:ext cx="6789537" cy="5092153"/>
          </a:xfrm>
          <a:prstGeom prst="rect">
            <a:avLst/>
          </a:prstGeom>
        </p:spPr>
      </p:pic>
      <p:pic>
        <p:nvPicPr>
          <p:cNvPr id="5" name="Picture 4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 Flavor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38" y="0"/>
            <a:ext cx="4722624" cy="6493232"/>
          </a:xfrm>
          <a:prstGeom prst="rect">
            <a:avLst/>
          </a:prstGeom>
        </p:spPr>
      </p:pic>
      <p:pic>
        <p:nvPicPr>
          <p:cNvPr id="5" name="Picture 4" descr="sudz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987" y="5465092"/>
            <a:ext cx="1778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</Words>
  <Application>Microsoft Macintosh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Cleaning and Sanitizing for Homebrewers  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Cleaning and Sanitizing for Homebrewers  </dc:title>
  <dc:creator>Derek Wolfgram</dc:creator>
  <cp:lastModifiedBy>Derek Wolfgram</cp:lastModifiedBy>
  <cp:revision>1</cp:revision>
  <dcterms:created xsi:type="dcterms:W3CDTF">2013-03-31T00:27:22Z</dcterms:created>
  <dcterms:modified xsi:type="dcterms:W3CDTF">2013-03-31T01:12:12Z</dcterms:modified>
</cp:coreProperties>
</file>