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0" autoAdjust="0"/>
    <p:restoredTop sz="94660"/>
  </p:normalViewPr>
  <p:slideViewPr>
    <p:cSldViewPr snapToGrid="0">
      <p:cViewPr varScale="1">
        <p:scale>
          <a:sx n="79" d="100"/>
          <a:sy n="79" d="100"/>
        </p:scale>
        <p:origin x="209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D5E12C-CA29-684C-80EC-DE4481788455}" type="datetimeFigureOut">
              <a:rPr lang="en-US" smtClean="0"/>
              <a:t>11/25/18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004926-2202-C84F-9A2A-A278EB926D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2593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89101"/>
            <a:ext cx="7772400" cy="1820862"/>
          </a:xfrm>
        </p:spPr>
        <p:txBody>
          <a:bodyPr anchor="b"/>
          <a:lstStyle>
            <a:lvl1pPr algn="ctr">
              <a:defRPr sz="6000">
                <a:latin typeface="Arial Black" panose="020B0A04020102020204" pitchFamily="34" charset="0"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D45CF1-1FE6-2247-B7EA-7BD05C5E3A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ACED7A-E5A0-B140-83A6-9CDB71B4855A}" type="datetimeFigureOut">
              <a:rPr lang="ru-RU"/>
              <a:pPr>
                <a:defRPr/>
              </a:pPr>
              <a:t>25.11.2018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48660C-4D05-6B49-9476-5EBEEBB760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C7A0BD-2A6E-5C4A-B137-A4E8AFDAAE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701F60-AFD2-4A43-9201-DFB5DA485E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46006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25C443-256F-3C41-B7CA-B4F41AE3A2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E182CC-A2A2-3E41-8B69-69614D5FBBCC}" type="datetimeFigureOut">
              <a:rPr lang="ru-RU"/>
              <a:pPr>
                <a:defRPr/>
              </a:pPr>
              <a:t>25.11.2018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51101E-57EB-EA45-AA62-A98FAA57F4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548AEF-0EBB-C343-8A28-3A5FB44DC9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B61645-2414-7A48-9E04-5D7E1A16B8B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21431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9BCF99-A925-0648-81CE-EEE7A987DD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B497DA-03E6-7E44-841F-5DAA853B9697}" type="datetimeFigureOut">
              <a:rPr lang="ru-RU"/>
              <a:pPr>
                <a:defRPr/>
              </a:pPr>
              <a:t>25.11.2018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0FFC9A-B421-C049-9197-2EC71A74D7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DBA9FA-EA71-9F4F-96F5-B44BED83F1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864A66-08D5-AB40-986F-BBFE762E4C1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1650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23826"/>
            <a:ext cx="7886700" cy="1325563"/>
          </a:xfrm>
        </p:spPr>
        <p:txBody>
          <a:bodyPr/>
          <a:lstStyle>
            <a:lvl1pPr>
              <a:defRPr>
                <a:latin typeface="Arial Black" panose="020B0A04020102020204" pitchFamily="34" charset="0"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E84225-F5CB-A044-A668-02AC96C60E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B9BFDF-BC4A-8449-A6F2-75E21B469BC0}" type="datetimeFigureOut">
              <a:rPr lang="ru-RU"/>
              <a:pPr>
                <a:defRPr/>
              </a:pPr>
              <a:t>25.11.2018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1A1FB5-912D-334F-803A-238936FED6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B6BE9C-BC1A-7A4C-871F-8E32CE7FF7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E2D594-B84B-0B40-9CFF-B4A0338A22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06573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5B9A5F-1BDA-8349-B318-6F7942708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635A2C-5D9F-D54D-BDA5-3B0F6E2FC10E}" type="datetimeFigureOut">
              <a:rPr lang="ru-RU"/>
              <a:pPr>
                <a:defRPr/>
              </a:pPr>
              <a:t>25.11.2018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7F64AA-7645-0240-9478-B565DEC086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236C8B-8D7A-8B45-AB6D-0487B9773C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436D23-4FA6-A04A-BB16-C8603C70F6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03253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F65E3A31-6A03-B747-90C6-8990E43C12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553654-48B5-E943-94F5-F93310F106FA}" type="datetimeFigureOut">
              <a:rPr lang="ru-RU"/>
              <a:pPr>
                <a:defRPr/>
              </a:pPr>
              <a:t>25.11.2018</a:t>
            </a:fld>
            <a:endParaRPr lang="ru-RU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2A3CC8CC-C19F-0D4D-A48C-F90B742097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181935AE-0DC1-594A-ACAC-1375399643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A81C2C-BED9-0740-8FA0-9DE834041C9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21675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7E4B954D-8EC6-6E46-9A1E-D3760BD5B6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A29CDE-5513-2A4B-9EB9-563D82A51214}" type="datetimeFigureOut">
              <a:rPr lang="ru-RU"/>
              <a:pPr>
                <a:defRPr/>
              </a:pPr>
              <a:t>25.11.2018</a:t>
            </a:fld>
            <a:endParaRPr lang="ru-RU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2E3A3A9-BB82-0349-B064-4E589258CB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32C2BA9B-6077-B542-AFBB-47D7F08608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24248D-17A2-1A4E-AD47-3557C516F4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99564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19881CBA-8556-7145-BDFE-5B74641940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A68300-4CFB-854A-8489-1E6406225F4D}" type="datetimeFigureOut">
              <a:rPr lang="ru-RU"/>
              <a:pPr>
                <a:defRPr/>
              </a:pPr>
              <a:t>25.11.2018</a:t>
            </a:fld>
            <a:endParaRPr lang="ru-RU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8FF597D5-9B41-E841-AC91-7043AB37CD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83244A3D-0A35-7442-82EC-D78DA1D578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48DC83-80B3-8043-A0A8-C37E80A72E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019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F67DAE08-CADF-434B-A597-AA69F0F2AD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E5EA97-FFE0-9D48-A64A-BE7D861A3BE1}" type="datetimeFigureOut">
              <a:rPr lang="ru-RU"/>
              <a:pPr>
                <a:defRPr/>
              </a:pPr>
              <a:t>25.11.2018</a:t>
            </a:fld>
            <a:endParaRPr lang="ru-RU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6DE74FF7-8832-1944-87A7-F2F24CF0A4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D76D6B9D-DC1E-E445-8CCB-F91F326E4A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DAF886-6099-9744-9686-D027ED5E22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36583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88BF698-7FA1-6E41-9BD2-E7F6360B28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CFFEA7-49AE-2E45-8F59-EE16F76E27A4}" type="datetimeFigureOut">
              <a:rPr lang="ru-RU"/>
              <a:pPr>
                <a:defRPr/>
              </a:pPr>
              <a:t>25.11.2018</a:t>
            </a:fld>
            <a:endParaRPr lang="ru-RU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CCAE86F-10DC-A74C-B695-C41EBFF24C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8326E19-D85A-D143-A7E8-E3B011DC46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CC90E3-CA2C-D74A-8A46-B9BE127FAD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05231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F3C48873-1052-2544-8314-14D2E115DB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82A7E6-426C-6C44-BFE6-B2F74A7CA1E7}" type="datetimeFigureOut">
              <a:rPr lang="ru-RU"/>
              <a:pPr>
                <a:defRPr/>
              </a:pPr>
              <a:t>25.11.2018</a:t>
            </a:fld>
            <a:endParaRPr lang="ru-RU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1337427C-1E36-7D4C-8368-A179309E1A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647D86F3-A322-604B-9143-B81F154E22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BB9250-8250-CF49-9A31-62C16311F3E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30111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527DE111-619B-B445-BF58-73B534115F0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uk-UA"/>
              <a:t>Образец заголовка</a:t>
            </a:r>
            <a:endParaRPr lang="en-US" altLang="uk-UA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2E0D1903-448E-F54F-8850-CD0E870E983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uk-UA"/>
              <a:t>Образец текста</a:t>
            </a:r>
          </a:p>
          <a:p>
            <a:pPr lvl="1"/>
            <a:r>
              <a:rPr lang="ru-RU" altLang="uk-UA"/>
              <a:t>Второй уровень</a:t>
            </a:r>
          </a:p>
          <a:p>
            <a:pPr lvl="2"/>
            <a:r>
              <a:rPr lang="ru-RU" altLang="uk-UA"/>
              <a:t>Третий уровень</a:t>
            </a:r>
          </a:p>
          <a:p>
            <a:pPr lvl="3"/>
            <a:r>
              <a:rPr lang="ru-RU" altLang="uk-UA"/>
              <a:t>Четвертый уровень</a:t>
            </a:r>
          </a:p>
          <a:p>
            <a:pPr lvl="4"/>
            <a:r>
              <a:rPr lang="ru-RU" altLang="uk-UA"/>
              <a:t>Пятый уровень</a:t>
            </a:r>
            <a:endParaRPr lang="en-US" altLang="uk-U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EBAD75-2421-9C44-86B1-30526E537E2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429F729-396B-9C49-A1E7-EA019E6563DB}" type="datetimeFigureOut">
              <a:rPr lang="ru-RU"/>
              <a:pPr>
                <a:defRPr/>
              </a:pPr>
              <a:t>25.11.2018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AB62D0-C2F5-9E4D-9AE6-226B629FAF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B40C7E-D25C-B544-9453-86B49063D74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DB053B5-25F5-5949-8FF1-FAA3AAB99DA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8FD45D-5787-C542-AF3C-C69A251A06C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BJCP Exam Tips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315BDB3-401A-3741-A56A-A0D321EF453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Derek Wolfgram for Sudzers BJCP Study Group</a:t>
            </a:r>
          </a:p>
          <a:p>
            <a:r>
              <a:rPr lang="en-US" dirty="0"/>
              <a:t>November 26, 2018</a:t>
            </a:r>
          </a:p>
        </p:txBody>
      </p:sp>
    </p:spTree>
    <p:extLst>
      <p:ext uri="{BB962C8B-B14F-4D97-AF65-F5344CB8AC3E}">
        <p14:creationId xmlns:p14="http://schemas.microsoft.com/office/powerpoint/2010/main" val="21163929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892DE9-CC40-994A-8353-E46AD06706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Grading Criteria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F5E43F-9CEE-F545-8E71-73BA95523B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Each of the following will result in 20% of your total score</a:t>
            </a:r>
          </a:p>
          <a:p>
            <a:pPr lvl="1"/>
            <a:r>
              <a:rPr lang="en-US" dirty="0"/>
              <a:t>Perceptive Accuracy</a:t>
            </a:r>
          </a:p>
          <a:p>
            <a:pPr lvl="1"/>
            <a:r>
              <a:rPr lang="en-US" dirty="0"/>
              <a:t>Descriptive Ability</a:t>
            </a:r>
          </a:p>
          <a:p>
            <a:pPr lvl="1"/>
            <a:r>
              <a:rPr lang="en-US" dirty="0"/>
              <a:t>Feedback</a:t>
            </a:r>
          </a:p>
          <a:p>
            <a:pPr lvl="1"/>
            <a:r>
              <a:rPr lang="en-US" dirty="0"/>
              <a:t>Completeness</a:t>
            </a:r>
          </a:p>
          <a:p>
            <a:pPr lvl="1"/>
            <a:r>
              <a:rPr lang="en-US" dirty="0"/>
              <a:t>Scoring accuracy</a:t>
            </a:r>
          </a:p>
        </p:txBody>
      </p:sp>
    </p:spTree>
    <p:extLst>
      <p:ext uri="{BB962C8B-B14F-4D97-AF65-F5344CB8AC3E}">
        <p14:creationId xmlns:p14="http://schemas.microsoft.com/office/powerpoint/2010/main" val="41046024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ECD7AB-DA23-3448-8CF6-C70A837987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Perceptive Accuracy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412521-ABE5-B948-AB56-7A85360AD9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Did you identify the same </a:t>
            </a:r>
            <a:r>
              <a:rPr lang="en-US" b="1" dirty="0"/>
              <a:t>flaws</a:t>
            </a:r>
            <a:r>
              <a:rPr lang="en-US" dirty="0"/>
              <a:t> as the examiners? (good)</a:t>
            </a:r>
          </a:p>
          <a:p>
            <a:r>
              <a:rPr lang="en-US" dirty="0"/>
              <a:t>Did you accurately describe </a:t>
            </a:r>
            <a:r>
              <a:rPr lang="en-US" b="1" dirty="0"/>
              <a:t>aroma, appearance, flavor, and mouthfeel</a:t>
            </a:r>
            <a:r>
              <a:rPr lang="en-US" dirty="0"/>
              <a:t>, including both what is present and what is absent? (good)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50415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3EF608-E1CC-2546-AF2C-C4BA022654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Descriptive Ability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EDA536-E004-474A-BE2E-16E250243F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Did you describe the </a:t>
            </a:r>
            <a:r>
              <a:rPr lang="en-US" b="1" dirty="0"/>
              <a:t>characteristics</a:t>
            </a:r>
            <a:r>
              <a:rPr lang="en-US" dirty="0"/>
              <a:t> of aroma, appearance, flavor, and mouthfeel? (good)</a:t>
            </a:r>
          </a:p>
          <a:p>
            <a:r>
              <a:rPr lang="en-US" dirty="0"/>
              <a:t>Did you describe the </a:t>
            </a:r>
            <a:r>
              <a:rPr lang="en-US" b="1" dirty="0"/>
              <a:t>intensity</a:t>
            </a:r>
            <a:r>
              <a:rPr lang="en-US" dirty="0"/>
              <a:t> of aroma, appearance, flavor, and mouthfeel? (good)</a:t>
            </a:r>
          </a:p>
          <a:p>
            <a:r>
              <a:rPr lang="en-US" dirty="0"/>
              <a:t>Did you include </a:t>
            </a:r>
            <a:r>
              <a:rPr lang="en-US" b="1" dirty="0"/>
              <a:t>details</a:t>
            </a:r>
            <a:r>
              <a:rPr lang="en-US" dirty="0"/>
              <a:t>? ”An aroma of freshly peeled ripe mango with underlying hints of grapefruit zest” vs. “tropical and citrus hops” (good)</a:t>
            </a:r>
          </a:p>
          <a:p>
            <a:r>
              <a:rPr lang="en-US" dirty="0"/>
              <a:t>Did you use the word </a:t>
            </a:r>
            <a:r>
              <a:rPr lang="en-US" b="1" dirty="0"/>
              <a:t>good</a:t>
            </a:r>
            <a:r>
              <a:rPr lang="en-US" dirty="0"/>
              <a:t>? (bad)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3580619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95CE45-84FD-7C49-998F-E1B1D87BBE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Feedback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3F3550-C661-2D42-8E06-3C3360DA8C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Did you offer the brewer </a:t>
            </a:r>
            <a:r>
              <a:rPr lang="en-US" b="1" dirty="0"/>
              <a:t>constructive suggestions </a:t>
            </a:r>
            <a:r>
              <a:rPr lang="en-US" dirty="0"/>
              <a:t>of how to make the beer a better example of the style? (good)</a:t>
            </a:r>
          </a:p>
          <a:p>
            <a:r>
              <a:rPr lang="en-US" dirty="0"/>
              <a:t>Are your suggestions </a:t>
            </a:r>
            <a:r>
              <a:rPr lang="en-US" b="1" dirty="0"/>
              <a:t>consistent with your observations</a:t>
            </a:r>
            <a:r>
              <a:rPr lang="en-US" dirty="0"/>
              <a:t> elsewhere in the scoresheet? (good)</a:t>
            </a:r>
          </a:p>
          <a:p>
            <a:r>
              <a:rPr lang="en-US" dirty="0"/>
              <a:t>Are your suggestions </a:t>
            </a:r>
            <a:r>
              <a:rPr lang="en-US" b="1" dirty="0"/>
              <a:t>consistent with your score</a:t>
            </a:r>
            <a:r>
              <a:rPr lang="en-US" dirty="0"/>
              <a:t>? (good)</a:t>
            </a:r>
          </a:p>
          <a:p>
            <a:r>
              <a:rPr lang="en-US" dirty="0"/>
              <a:t>Did you make </a:t>
            </a:r>
            <a:r>
              <a:rPr lang="en-US" b="1" dirty="0"/>
              <a:t>assumptions</a:t>
            </a:r>
            <a:r>
              <a:rPr lang="en-US" dirty="0"/>
              <a:t> about the brewer’s process or ingredients? (bad)</a:t>
            </a:r>
          </a:p>
          <a:p>
            <a:r>
              <a:rPr lang="en-US" dirty="0"/>
              <a:t>Did you try to </a:t>
            </a:r>
            <a:r>
              <a:rPr lang="en-US" b="1" dirty="0"/>
              <a:t>make up something </a:t>
            </a:r>
            <a:r>
              <a:rPr lang="en-US" dirty="0"/>
              <a:t>you don’t actually know about? (bad)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41544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07EF2C-7D70-EA48-96AE-4537940AA3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Completeness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36247A-329F-D544-B8AD-90604E60A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4689475"/>
          </a:xfrm>
        </p:spPr>
        <p:txBody>
          <a:bodyPr/>
          <a:lstStyle/>
          <a:p>
            <a:r>
              <a:rPr lang="en-US" dirty="0"/>
              <a:t>Did you mention all of the elements </a:t>
            </a:r>
            <a:r>
              <a:rPr lang="en-US" b="1" dirty="0"/>
              <a:t>listed right there in front of you on the scoresheet</a:t>
            </a:r>
            <a:r>
              <a:rPr lang="en-US" dirty="0"/>
              <a:t>? (good)</a:t>
            </a:r>
          </a:p>
          <a:p>
            <a:r>
              <a:rPr lang="en-US" dirty="0"/>
              <a:t>Was your scoresheet </a:t>
            </a:r>
            <a:r>
              <a:rPr lang="en-US" b="1" dirty="0"/>
              <a:t>legible</a:t>
            </a:r>
            <a:r>
              <a:rPr lang="en-US" dirty="0"/>
              <a:t>? (good)</a:t>
            </a:r>
          </a:p>
          <a:p>
            <a:r>
              <a:rPr lang="en-US" dirty="0"/>
              <a:t>Did you fill out the </a:t>
            </a:r>
            <a:r>
              <a:rPr lang="en-US" b="1" dirty="0"/>
              <a:t>checkboxes</a:t>
            </a:r>
            <a:r>
              <a:rPr lang="en-US" dirty="0"/>
              <a:t> in the left hand column (if appropriate) and at the bottom (always)? (good)</a:t>
            </a:r>
          </a:p>
          <a:p>
            <a:r>
              <a:rPr lang="en-US" dirty="0"/>
              <a:t>Did you make comments in the </a:t>
            </a:r>
            <a:r>
              <a:rPr lang="en-US" b="1" dirty="0"/>
              <a:t>wrong section</a:t>
            </a:r>
            <a:r>
              <a:rPr lang="en-US" dirty="0"/>
              <a:t>? (bad)</a:t>
            </a:r>
          </a:p>
          <a:p>
            <a:r>
              <a:rPr lang="en-US" dirty="0"/>
              <a:t>Did you leave a lot of </a:t>
            </a:r>
            <a:r>
              <a:rPr lang="en-US" b="1" dirty="0"/>
              <a:t>white space</a:t>
            </a:r>
            <a:r>
              <a:rPr lang="en-US" dirty="0"/>
              <a:t>? (bad)</a:t>
            </a:r>
          </a:p>
          <a:p>
            <a:r>
              <a:rPr lang="en-US" dirty="0"/>
              <a:t>Did you </a:t>
            </a:r>
            <a:r>
              <a:rPr lang="en-US" b="1" dirty="0"/>
              <a:t>write on the back </a:t>
            </a:r>
            <a:r>
              <a:rPr lang="en-US" dirty="0"/>
              <a:t>of the scoresheet? (bad)</a:t>
            </a:r>
          </a:p>
        </p:txBody>
      </p:sp>
    </p:spTree>
    <p:extLst>
      <p:ext uri="{BB962C8B-B14F-4D97-AF65-F5344CB8AC3E}">
        <p14:creationId xmlns:p14="http://schemas.microsoft.com/office/powerpoint/2010/main" val="11977415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07EF2C-7D70-EA48-96AE-4537940AA3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Scoring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36247A-329F-D544-B8AD-90604E60AA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Make sure your overall score is </a:t>
            </a:r>
            <a:r>
              <a:rPr lang="en-US" b="1" dirty="0"/>
              <a:t>aligned with your comments (</a:t>
            </a:r>
            <a:r>
              <a:rPr lang="en-US" dirty="0"/>
              <a:t>Outstanding: 45-50, Excellent: 38-44, Very good: 30-37, Good: 21-29, Fair: 14-20, Problematic: 13 </a:t>
            </a:r>
          </a:p>
          <a:p>
            <a:pPr eaLnBrk="1" hangingPunct="1"/>
            <a:r>
              <a:rPr lang="en-US" b="1" dirty="0"/>
              <a:t>Double check your math</a:t>
            </a:r>
          </a:p>
          <a:p>
            <a:pPr eaLnBrk="1" hangingPunct="1"/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2626835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772AB2-8C9F-3248-A93D-0937179938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 from My Exam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AA73FD-37B3-4542-A4BD-837777BFB3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407134"/>
            <a:ext cx="7886700" cy="5042651"/>
          </a:xfrm>
        </p:spPr>
        <p:txBody>
          <a:bodyPr/>
          <a:lstStyle/>
          <a:p>
            <a:r>
              <a:rPr lang="en-US" dirty="0"/>
              <a:t>Worst scoresheet I wrote: flawed homebrewed American Pale Ale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Best scoresheet I wrote: New Belgium </a:t>
            </a:r>
            <a:r>
              <a:rPr lang="en-US" dirty="0" err="1"/>
              <a:t>Tripel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545F1C9-4C43-D047-AC1B-CD796907966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8289" y="2246929"/>
            <a:ext cx="7127422" cy="155865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9F1FA75B-0D73-CE47-9D54-4D44327BD77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975" y="4380267"/>
            <a:ext cx="7192736" cy="16522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298298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111</TotalTime>
  <Words>391</Words>
  <Application>Microsoft Macintosh PowerPoint</Application>
  <PresentationFormat>On-screen Show (4:3)</PresentationFormat>
  <Paragraphs>40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Arial Black</vt:lpstr>
      <vt:lpstr>Calibri</vt:lpstr>
      <vt:lpstr>Calibri Light</vt:lpstr>
      <vt:lpstr>Тема Office</vt:lpstr>
      <vt:lpstr>BJCP Exam Tips</vt:lpstr>
      <vt:lpstr>Grading Criteria</vt:lpstr>
      <vt:lpstr>Perceptive Accuracy </vt:lpstr>
      <vt:lpstr>Descriptive Ability</vt:lpstr>
      <vt:lpstr>Feedback</vt:lpstr>
      <vt:lpstr>Completeness</vt:lpstr>
      <vt:lpstr>Scoring</vt:lpstr>
      <vt:lpstr>Examples from My Exam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Название презентации</dc:title>
  <dc:creator>Инна</dc:creator>
  <cp:lastModifiedBy>Grazier, Sarah</cp:lastModifiedBy>
  <cp:revision>14</cp:revision>
  <dcterms:created xsi:type="dcterms:W3CDTF">2014-12-12T15:20:15Z</dcterms:created>
  <dcterms:modified xsi:type="dcterms:W3CDTF">2018-11-26T04:53:13Z</dcterms:modified>
</cp:coreProperties>
</file>