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5" autoAdjust="0"/>
  </p:normalViewPr>
  <p:slideViewPr>
    <p:cSldViewPr snapToGrid="0">
      <p:cViewPr varScale="1">
        <p:scale>
          <a:sx n="94" d="100"/>
          <a:sy n="94" d="100"/>
        </p:scale>
        <p:origin x="108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205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4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8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Silicon Valley Sudzers Homebrew Club">
            <a:extLst>
              <a:ext uri="{FF2B5EF4-FFF2-40B4-BE49-F238E27FC236}">
                <a16:creationId xmlns:a16="http://schemas.microsoft.com/office/drawing/2014/main" id="{611B272C-0502-4EEF-A12C-84E943A603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009" y="136525"/>
            <a:ext cx="3142991" cy="90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6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3998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554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622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9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4030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DCCD61-5BC2-43E6-8AFD-60950AB8151A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2454B62-5167-48FF-A3D8-B02031D7C2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103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lthydrometer.com/blogs/news/introducing-tilt-pi-an-sd-card-image-download-for-your-raspberry-pi-3-or-zero-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ilthydrometer.com/products/tilt-pi-raspberry-pi-disk-image-downloa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BDC22-0BA2-4B0C-AE81-6C4ECCA07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a Tilt Hydrometer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E821D9-8228-43E2-B4D8-C8F7180E28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because we’re in silicon valley</a:t>
            </a:r>
          </a:p>
        </p:txBody>
      </p:sp>
    </p:spTree>
    <p:extLst>
      <p:ext uri="{BB962C8B-B14F-4D97-AF65-F5344CB8AC3E}">
        <p14:creationId xmlns:p14="http://schemas.microsoft.com/office/powerpoint/2010/main" val="295416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84414-E015-4466-ABC4-CF18F2CB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1682-99AE-4C4E-B506-1974829CA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5159282" cy="3593591"/>
          </a:xfrm>
        </p:spPr>
        <p:txBody>
          <a:bodyPr/>
          <a:lstStyle/>
          <a:p>
            <a:r>
              <a:rPr lang="en-US" dirty="0"/>
              <a:t>An electronic hydrometer</a:t>
            </a:r>
          </a:p>
          <a:p>
            <a:r>
              <a:rPr lang="en-US" dirty="0"/>
              <a:t>Bluetooth connected</a:t>
            </a:r>
          </a:p>
          <a:p>
            <a:r>
              <a:rPr lang="en-US" dirty="0"/>
              <a:t>Measures density based on tilt</a:t>
            </a:r>
          </a:p>
          <a:p>
            <a:pPr lvl="1"/>
            <a:r>
              <a:rPr lang="en-US" dirty="0"/>
              <a:t>Higher density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greater buoyancy force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41125F-DF1C-465E-9CF6-40B34EF1939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3902" y="1850188"/>
            <a:ext cx="1862876" cy="446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5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38FD-DA08-49C7-BCF6-D5D91BCF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5B61E-C91D-41BA-9160-431AD03A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Sanitize</a:t>
            </a:r>
          </a:p>
          <a:p>
            <a:r>
              <a:rPr lang="en-US" dirty="0"/>
              <a:t>Drop in fermenter</a:t>
            </a:r>
          </a:p>
          <a:p>
            <a:r>
              <a:rPr lang="en-US" dirty="0"/>
              <a:t>Track data</a:t>
            </a:r>
          </a:p>
          <a:p>
            <a:pPr lvl="1"/>
            <a:r>
              <a:rPr lang="en-US" dirty="0"/>
              <a:t>App</a:t>
            </a:r>
          </a:p>
          <a:p>
            <a:pPr lvl="1"/>
            <a:r>
              <a:rPr lang="en-US" dirty="0"/>
              <a:t>Raspberry Pi</a:t>
            </a:r>
          </a:p>
        </p:txBody>
      </p:sp>
      <p:pic>
        <p:nvPicPr>
          <p:cNvPr id="4098" name="Picture 2" descr="Image result for tilt hydrometer">
            <a:extLst>
              <a:ext uri="{FF2B5EF4-FFF2-40B4-BE49-F238E27FC236}">
                <a16:creationId xmlns:a16="http://schemas.microsoft.com/office/drawing/2014/main" id="{A6394A35-2BBE-4161-ACFB-4F820DA5D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125" y="1250306"/>
            <a:ext cx="5715000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3416AC-FD95-48B3-9756-7999AC06D880}"/>
              </a:ext>
            </a:extLst>
          </p:cNvPr>
          <p:cNvSpPr txBox="1"/>
          <p:nvPr/>
        </p:nvSpPr>
        <p:spPr>
          <a:xfrm>
            <a:off x="1552312" y="6260320"/>
            <a:ext cx="8832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https://tilthydrometer.com/blogs/news/introducing-tilt-pi-an-sd-card-image-download-for-your-raspberry-pi-3-or-zero-w</a:t>
            </a:r>
            <a:endParaRPr lang="en-US" sz="1400" dirty="0"/>
          </a:p>
          <a:p>
            <a:r>
              <a:rPr lang="en-US" sz="1400" dirty="0">
                <a:hlinkClick r:id="rId4"/>
              </a:rPr>
              <a:t>https://tilthydrometer.com/products/tilt-pi-raspberry-pi-disk-image-download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2771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306C-E5E9-463A-AB55-06F571F5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BEC4-57CE-4C12-B02B-2384054CD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Live tracking</a:t>
            </a:r>
          </a:p>
          <a:p>
            <a:r>
              <a:rPr lang="en-US" dirty="0"/>
              <a:t>Yeast activity</a:t>
            </a:r>
          </a:p>
          <a:p>
            <a:r>
              <a:rPr lang="en-US" dirty="0"/>
              <a:t>Knowledge</a:t>
            </a:r>
          </a:p>
          <a:p>
            <a:r>
              <a:rPr lang="en-US" dirty="0"/>
              <a:t>Charts!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93296-49E6-420C-ADB9-95FCF94AA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426" y="3972001"/>
            <a:ext cx="4086681" cy="2457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BEC264-8C16-41C5-83CF-B4ED18A58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333" y="3972001"/>
            <a:ext cx="4039882" cy="2457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78" name="Picture 6" descr="https://cdn.shopify.com/s/files/1/0169/3732/files/Screen_Shot_2017-08-22_at_12.31.13_PM_large.png?v=1503430388">
            <a:extLst>
              <a:ext uri="{FF2B5EF4-FFF2-40B4-BE49-F238E27FC236}">
                <a16:creationId xmlns:a16="http://schemas.microsoft.com/office/drawing/2014/main" id="{8A4576D8-BEF0-439B-8F41-8F032068C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311" y="1101923"/>
            <a:ext cx="5334484" cy="280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tilt hydrometer green light">
            <a:extLst>
              <a:ext uri="{FF2B5EF4-FFF2-40B4-BE49-F238E27FC236}">
                <a16:creationId xmlns:a16="http://schemas.microsoft.com/office/drawing/2014/main" id="{9C0EA241-25AE-4D48-BB9D-CFB232C2A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858" y="1101923"/>
            <a:ext cx="2178249" cy="28006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30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98D9C-F0A0-4AB1-A0DB-B6899783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6FB3-3ED2-4F13-A19A-E75DE08F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/>
          <a:lstStyle/>
          <a:p>
            <a:r>
              <a:rPr lang="en-US" dirty="0"/>
              <a:t>Accuracy</a:t>
            </a:r>
          </a:p>
          <a:p>
            <a:r>
              <a:rPr lang="en-US" dirty="0"/>
              <a:t>High </a:t>
            </a:r>
            <a:r>
              <a:rPr lang="en-US" dirty="0" err="1"/>
              <a:t>krausen</a:t>
            </a:r>
            <a:r>
              <a:rPr lang="en-US" dirty="0"/>
              <a:t>/active fermentation alters readings</a:t>
            </a:r>
          </a:p>
          <a:p>
            <a:r>
              <a:rPr lang="en-US" dirty="0"/>
              <a:t>Battery life – No issue yet, but unknown</a:t>
            </a:r>
          </a:p>
          <a:p>
            <a:r>
              <a:rPr lang="en-US" dirty="0"/>
              <a:t>Expense</a:t>
            </a:r>
          </a:p>
          <a:p>
            <a:pPr lvl="1"/>
            <a:r>
              <a:rPr lang="en-US" dirty="0"/>
              <a:t>Recording data requires an extra device</a:t>
            </a:r>
          </a:p>
        </p:txBody>
      </p:sp>
      <p:pic>
        <p:nvPicPr>
          <p:cNvPr id="2050" name="Picture 2" descr="https://cdn.shopify.com/s/files/1/0169/3732/files/IPA_graph_large.jpg?13393443701836762285">
            <a:extLst>
              <a:ext uri="{FF2B5EF4-FFF2-40B4-BE49-F238E27FC236}">
                <a16:creationId xmlns:a16="http://schemas.microsoft.com/office/drawing/2014/main" id="{60D7A209-7534-4E83-974C-81C206A74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314" y="2286001"/>
            <a:ext cx="4572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05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6061</TotalTime>
  <Words>99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Using a Tilt Hydrometer</vt:lpstr>
      <vt:lpstr>What is it?</vt:lpstr>
      <vt:lpstr>How to use it</vt:lpstr>
      <vt:lpstr>Why use it?</vt:lpstr>
      <vt:lpstr>Some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Tilt Hydrometer</dc:title>
  <dc:creator>Kevin Wolf</dc:creator>
  <cp:lastModifiedBy>Kevin Wolf</cp:lastModifiedBy>
  <cp:revision>15</cp:revision>
  <cp:lastPrinted>2019-02-09T01:57:22Z</cp:lastPrinted>
  <dcterms:created xsi:type="dcterms:W3CDTF">2019-02-04T20:56:06Z</dcterms:created>
  <dcterms:modified xsi:type="dcterms:W3CDTF">2019-02-09T01:57:42Z</dcterms:modified>
</cp:coreProperties>
</file>